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Next-Gen School ERP &amp; LMS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AI-Powered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•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AF0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•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Scalable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709"/>
            <a:ext cx="77070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Intelligence Features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47587"/>
            <a:ext cx="3690937" cy="22811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5519"/>
            <a:ext cx="415337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RAG-Powered Knowledge Assistant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7830"/>
            <a:ext cx="640794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Intelligent chatbot answers student, teacher, and parent queries instantly by analyzing uploaded study materials, school policies, and academic documents.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1647587"/>
            <a:ext cx="3690937" cy="2281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8548" y="4155519"/>
            <a:ext cx="30003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 Timetable Scheduler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28548" y="4547830"/>
            <a:ext cx="640806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generates optimal class schedules considering teacher availability, subject load distribution, and automatic substitution management for seamless operations.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93790" y="5713452"/>
            <a:ext cx="3090505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40%</a:t>
            </a:r>
            <a:endParaRPr lang="en-US" sz="4700" dirty="0"/>
          </a:p>
        </p:txBody>
      </p:sp>
      <p:sp>
        <p:nvSpPr>
          <p:cNvPr id="10" name="Text 6"/>
          <p:cNvSpPr/>
          <p:nvPr/>
        </p:nvSpPr>
        <p:spPr>
          <a:xfrm>
            <a:off x="1204913" y="653903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Less Admin Work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931343"/>
            <a:ext cx="309050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Reduction in manual administrative tasks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4111109" y="5713452"/>
            <a:ext cx="3090624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2x</a:t>
            </a:r>
            <a:endParaRPr lang="en-US" sz="4700" dirty="0"/>
          </a:p>
        </p:txBody>
      </p:sp>
      <p:sp>
        <p:nvSpPr>
          <p:cNvPr id="13" name="Text 9"/>
          <p:cNvSpPr/>
          <p:nvPr/>
        </p:nvSpPr>
        <p:spPr>
          <a:xfrm>
            <a:off x="4522232" y="653903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Faster Scheduling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111109" y="6931343"/>
            <a:ext cx="30906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Improved timetable creation speed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428548" y="5713452"/>
            <a:ext cx="3090624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99%</a:t>
            </a:r>
            <a:endParaRPr lang="en-US" sz="4700" dirty="0"/>
          </a:p>
        </p:txBody>
      </p:sp>
      <p:sp>
        <p:nvSpPr>
          <p:cNvPr id="16" name="Text 12"/>
          <p:cNvSpPr/>
          <p:nvPr/>
        </p:nvSpPr>
        <p:spPr>
          <a:xfrm>
            <a:off x="7839670" y="653903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Payments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428548" y="6931343"/>
            <a:ext cx="30906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Fee collection digitization rate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10745986" y="5713452"/>
            <a:ext cx="3090624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25%</a:t>
            </a:r>
            <a:endParaRPr lang="en-US" sz="4700" dirty="0"/>
          </a:p>
        </p:txBody>
      </p:sp>
      <p:sp>
        <p:nvSpPr>
          <p:cNvPr id="19" name="Text 15"/>
          <p:cNvSpPr/>
          <p:nvPr/>
        </p:nvSpPr>
        <p:spPr>
          <a:xfrm>
            <a:off x="11157109" y="653903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Better Outcomes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0745986" y="6931343"/>
            <a:ext cx="309062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Improvement in student performance metrics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9298"/>
            <a:ext cx="741295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Challenge Schools Face Today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836063"/>
            <a:ext cx="7556421" cy="98000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2006084"/>
            <a:ext cx="255234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Manual Workload Crisis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811" y="2373868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Endless paperwork drowning productivity and innovation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2986088"/>
            <a:ext cx="7556421" cy="98000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963811" y="315610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Timetable Chaos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3811" y="3523893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Complex scheduling conflicts causing daily disruptions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93790" y="4136112"/>
            <a:ext cx="7556421" cy="98000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63811" y="4306133"/>
            <a:ext cx="245768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Fee Management Mess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63811" y="4673918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Tracking payments manually leads to errors and delays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93790" y="5286137"/>
            <a:ext cx="7556421" cy="98000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63811" y="5456158"/>
            <a:ext cx="298942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Attendance Tracking Issues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63811" y="5823942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Paper-based systems miss critical patterns and insights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6457474"/>
            <a:ext cx="7556421" cy="722709"/>
          </a:xfrm>
          <a:prstGeom prst="roundRect">
            <a:avLst>
              <a:gd name="adj" fmla="val 3531"/>
            </a:avLst>
          </a:prstGeom>
          <a:solidFill>
            <a:srgbClr val="00184D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1" y="6726912"/>
            <a:ext cx="212646" cy="17002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46478" y="6670000"/>
            <a:ext cx="68337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School leaders lose 40% of productive time on repetitive administrative tasks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867"/>
            <a:ext cx="8215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School Dashboard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32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insights and quick actions at your fingertips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56478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228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Quick 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3809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New Student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2514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Publish School Notice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6936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Collect Fee Payments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135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 Reports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5780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Schedule Parent Meeting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8157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Roles &amp; Access Control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School Admin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Complete system oversight: manage teachers, students, fees, notices, and generate comprehensive reports for strategic decision-making.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Teachers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380423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Streamlined workflow: mark attendance, enter grades, create assignments, upload study materials, and track student progress effortlessly.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Students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Personalized learning hub: access timetables, submit assignments, view grades, and follow customized LMS learning paths.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Parents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connected: monitor fee payments, track attendance patterns, receive performance reports, and communicate with teachers.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762000"/>
            <a:ext cx="7572375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Attendance Management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2414945"/>
            <a:ext cx="1066562" cy="1279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5615" y="2628186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Daily Capture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65615" y="3089434"/>
            <a:ext cx="629257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Quick digital attendance marking with smart device integration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3694748"/>
            <a:ext cx="1066562" cy="1279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5615" y="3907988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Monthly Analytics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65615" y="4369237"/>
            <a:ext cx="629257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report generation with trend analysis and insights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4974550"/>
            <a:ext cx="1066562" cy="15704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5615" y="5187791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Alerts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65615" y="5649039"/>
            <a:ext cx="62925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Proactive notifications for low attendance and intervention triggers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85813" y="6784896"/>
            <a:ext cx="757237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 heatmap displays attendance patterns, helping identify at-risk students and optimize classroom engagement strategies.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45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Exams &amp; Gradebook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29069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Exam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645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exam scheduling across all grades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96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notifications to students and parents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747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Digital marks entry with validation checks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37984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Auto-calculated grades and rankings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029069"/>
            <a:ext cx="30890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Insights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6102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Class toppers and improvement tracking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4153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Subject-wise average comparisons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204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Weak performer identification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2551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Parent-teacher conference scheduling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2029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Comprehensive Fees Management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2486144"/>
            <a:ext cx="7556421" cy="4751308"/>
          </a:xfrm>
          <a:prstGeom prst="roundRect">
            <a:avLst>
              <a:gd name="adj" fmla="val 609"/>
            </a:avLst>
          </a:prstGeom>
          <a:solidFill>
            <a:srgbClr val="26262B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486144"/>
            <a:ext cx="7556421" cy="111073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986552" y="2678906"/>
            <a:ext cx="279308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Flexible Fee Structures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86552" y="3095744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Customizable fee categories per class with installment options and scholarships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93790" y="3596878"/>
            <a:ext cx="7556421" cy="1110734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9" name="Shape 6"/>
          <p:cNvSpPr/>
          <p:nvPr/>
        </p:nvSpPr>
        <p:spPr>
          <a:xfrm>
            <a:off x="793790" y="3596878"/>
            <a:ext cx="7556421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0" name="Text 7"/>
          <p:cNvSpPr/>
          <p:nvPr/>
        </p:nvSpPr>
        <p:spPr>
          <a:xfrm>
            <a:off x="986552" y="3789640"/>
            <a:ext cx="29788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Online Payments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86552" y="4206478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Multiple payment gateways with bank integration and real-time processing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93790" y="4707612"/>
            <a:ext cx="7556421" cy="1110734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3" name="Shape 10"/>
          <p:cNvSpPr/>
          <p:nvPr/>
        </p:nvSpPr>
        <p:spPr>
          <a:xfrm>
            <a:off x="793790" y="4707612"/>
            <a:ext cx="7556421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4" name="Text 11"/>
          <p:cNvSpPr/>
          <p:nvPr/>
        </p:nvSpPr>
        <p:spPr>
          <a:xfrm>
            <a:off x="986552" y="490037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Reminders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86552" y="5317212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due date notifications via SMS, email, and app push notifications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93790" y="5818346"/>
            <a:ext cx="7556421" cy="1419106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818346"/>
            <a:ext cx="7556421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8" name="Text 15"/>
          <p:cNvSpPr/>
          <p:nvPr/>
        </p:nvSpPr>
        <p:spPr>
          <a:xfrm>
            <a:off x="986552" y="6011108"/>
            <a:ext cx="280463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Documentation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86552" y="6427946"/>
            <a:ext cx="717089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receipts, invoices, and comprehensive financial reporting for transparency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69193"/>
            <a:ext cx="790194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Communication &amp; Calendar Hub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5765602"/>
            <a:ext cx="13042821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3982641" y="5187255"/>
            <a:ext cx="22860" cy="578406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3777258" y="5548729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3849469" y="558480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519601" y="3960852"/>
            <a:ext cx="294917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Instant Announcements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6552" y="4377690"/>
            <a:ext cx="601539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One-click broadcast to targeted groups: parents, teachers, or specific classes with delivery confirmation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532" y="5765542"/>
            <a:ext cx="22860" cy="578406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149" y="5548729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7170360" y="558480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10168" y="65367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Event Management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307443" y="6953607"/>
            <a:ext cx="601539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 calendar for holidays, exams, sports events, and parent-teacher meetings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24542" y="5187255"/>
            <a:ext cx="22860" cy="578406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19159" y="5548729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10491371" y="558480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346525" y="3960852"/>
            <a:ext cx="257925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Multi-Channel Reach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28453" y="4377690"/>
            <a:ext cx="601539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SMS, email, app notifications, and web portal updates ensure no message is missed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0220"/>
            <a:ext cx="893290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Integrated Learning Management System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8831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54543"/>
            <a:ext cx="7659648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185273"/>
            <a:ext cx="223099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Rich Content Library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2621042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Upload PDFs, videos, presentations, and interactive materials with organized course structure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3790" y="319075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39954"/>
            <a:ext cx="765964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3790" y="3587710"/>
            <a:ext cx="240351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Assignment Workflow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93790" y="4023479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Create, distribute, and collect assignments with plagiarism detection and deadline tracking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93790" y="459319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3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25484"/>
            <a:ext cx="7659648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499014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Assessment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93790" y="5425916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Auto-graded quizzes plus subjective evaluation tools with detailed feedback options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793790" y="599563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3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210895"/>
            <a:ext cx="7659648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639258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Progress Analytics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93790" y="6828353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Individual student learning paths with performance insights and personalized recommendations</a:t>
            </a:r>
            <a:endParaRPr lang="en-US" sz="13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109" y="1856184"/>
            <a:ext cx="3725942" cy="37259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2025-09-26T14:36:27Z</dcterms:created>
  <dcterms:modified xsi:type="dcterms:W3CDTF">2025-09-26T14:36:27Z</dcterms:modified>
</cp:coreProperties>
</file>